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7"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74" d="100"/>
          <a:sy n="74" d="100"/>
        </p:scale>
        <p:origin x="139" y="5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8165A6-B87D-476D-8BE6-7F2466D14B85}" type="datetimeFigureOut">
              <a:rPr lang="en-IN" smtClean="0"/>
              <a:t>26-05-2023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21FD-5F1C-48BE-8041-FB5B222066D8}" type="slidenum">
              <a:rPr lang="en-IN" smtClean="0"/>
              <a:t>‹#›</a:t>
            </a:fld>
            <a:endParaRPr lang="en-IN"/>
          </a:p>
        </p:txBody>
      </p:sp>
    </p:spTree>
    <p:extLst>
      <p:ext uri="{BB962C8B-B14F-4D97-AF65-F5344CB8AC3E}">
        <p14:creationId xmlns:p14="http://schemas.microsoft.com/office/powerpoint/2010/main" val="1598268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Net Sales Performance Over Time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waterfallChart</a:t>
            </a:r>
            <a:endParaRPr dirty="0"/>
          </a:p>
          <a:p>
            <a:r>
              <a:rPr b="0" dirty="0"/>
              <a:t>No alt text provided</a:t>
            </a:r>
            <a:endParaRPr dirty="0"/>
          </a:p>
          <a:p>
            <a:endParaRPr dirty="0"/>
          </a:p>
          <a:p>
            <a:r>
              <a:rPr b="1" dirty="0"/>
              <a:t>NP % Visual</a:t>
            </a:r>
            <a:endParaRPr dirty="0"/>
          </a:p>
          <a:p>
            <a:r>
              <a:rPr b="0" dirty="0"/>
              <a:t>No alt text provided</a:t>
            </a:r>
            <a:endParaRPr dirty="0"/>
          </a:p>
          <a:p>
            <a:endParaRPr dirty="0"/>
          </a:p>
          <a:p>
            <a:r>
              <a:rPr b="1" dirty="0"/>
              <a:t>GM % 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Net Sales Performance Over Time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ribbonChart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NS &amp; GM For </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5/26/2023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5/26/2023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5/26/2023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5/26/2023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5/26/2023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5/26/2023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5/26/2023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5/26/2023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093c51c8-ca41-4bd3-a60f-aa40656e569b?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093c51c8-ca41-4bd3-a60f-aa40656e569b/?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093c51c8-ca41-4bd3-a60f-aa40656e569b/?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093c51c8-ca41-4bd3-a60f-aa40656e569b/?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093c51c8-ca41-4bd3-a60f-aa40656e569b/?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093c51c8-ca41-4bd3-a60f-aa40656e569b/?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093c51c8-ca41-4bd3-a60f-aa40656e569b/?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093c51c8-ca41-4bd3-a60f-aa40656e569b/?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BI_360</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5/25/2023 1:34:11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5/24/2023 3:59:29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image ,image ,image ,image ,image ,image ,textbox ,textbox ,textbox ,textbox ,textbox ,textbox ,textbox ,textbox ,textbox ,textbox ,textbox ,textbox ,textbox ,textbox ,textbox ,shape ,card ,textbox ,textbox ,card.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Home_Page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slicer ,slicer ,slicer ,Net Sales Performance Over Time ,pivotTable ,pivotTable ,card ,card ,textbox ,slicer ,slicer ,slicer ,kpi ,textbox ,kpi ,textbox ,kpi ,textbox ,image ,shape ,image ,image ,image ,image ,image ,image ,image ,shape ,slicer ,card ,textbox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Finance_View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image ,image ,shape ,tableEx ,pivotTable ,textbox ,donutChart ,donutChart ,textbox ,shape ,scatterChart ,textbox ,slicer ,slicer ,shape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Sales_View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image ,image ,shape ,textbox ,donutChart ,textbox ,shape ,textbox ,pivotTable ,pivotTable ,waterfallChart ,NP % Visual ,GM % Button ,actionButton ,scatterChart ,textbox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Marketing_View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Net Sales Performance Over Time ,textbox ,slicer ,slicer ,slicer ,kpi ,textbox ,kpi ,textbox ,kpi ,textbox ,image ,shape ,image ,image ,image ,image ,image ,image ,image ,shape ,tableEx ,textbox ,pivotTable ,textbox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Supply_Chain_View</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pivotTable ,textbox ,slicer ,slicer ,slicer ,kpi ,textbox ,kpi ,textbox ,kpi ,textbox ,image ,shape ,image ,image ,image ,image ,image ,image ,image ,shape ,textbox ,slicer ,card ,kpi ,textbox ,donutChart ,textbox ,textbox ,donutChart ,tableEx ,lineClusteredColumnComboChart ,textbox ,ribbonChart ,pivotTable ,textbox ,textbox ,textbox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Executive_View</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NS &amp; GM For . Please refer to the notes on this slide for details">
            <a:hlinkClick r:id="rId3"/>
          </p:cNvPr>
          <p:cNvPicPr>
            <a:picLocks noChangeAspect="1"/>
          </p:cNvPicPr>
          <p:nvPr/>
        </p:nvPicPr>
        <p:blipFill>
          <a:blip r:embed="rId4"/>
          <a:stretch>
            <a:fillRect/>
          </a:stretch>
        </p:blipFill>
        <p:spPr>
          <a:xfrm>
            <a:off x="4191000" y="1905000"/>
            <a:ext cx="3810000" cy="3048000"/>
          </a:xfrm>
          <a:prstGeom prst="rect">
            <a:avLst/>
          </a:prstGeom>
          <a:noFill/>
        </p:spPr>
      </p:pic>
      <p:sp>
        <p:nvSpPr>
          <p:cNvPr id="4" name="Title" hidden="1"/>
          <p:cNvSpPr>
            <a:spLocks noGrp="1"/>
          </p:cNvSpPr>
          <p:nvPr>
            <p:ph type="title"/>
          </p:nvPr>
        </p:nvSpPr>
        <p:spPr/>
        <p:txBody>
          <a:bodyPr/>
          <a:lstStyle/>
          <a:p>
            <a:r>
              <a:t>Sales Trend</a:t>
            </a:r>
          </a:p>
        </p:txBody>
      </p:sp>
      <p:sp>
        <p:nvSpPr>
          <p:cNvPr id="2" name="TextBox 1">
            <a:extLst>
              <a:ext uri="{FF2B5EF4-FFF2-40B4-BE49-F238E27FC236}">
                <a16:creationId xmlns:a16="http://schemas.microsoft.com/office/drawing/2014/main" id="{083A4199-B901-3D7A-1302-4662D8AF95F1}"/>
              </a:ext>
            </a:extLst>
          </p:cNvPr>
          <p:cNvSpPr txBox="1"/>
          <p:nvPr/>
        </p:nvSpPr>
        <p:spPr>
          <a:xfrm>
            <a:off x="4772025" y="5083525"/>
            <a:ext cx="3179618" cy="369332"/>
          </a:xfrm>
          <a:prstGeom prst="rect">
            <a:avLst/>
          </a:prstGeom>
          <a:noFill/>
        </p:spPr>
        <p:txBody>
          <a:bodyPr wrap="square" rtlCol="0">
            <a:spAutoFit/>
          </a:bodyPr>
          <a:lstStyle/>
          <a:p>
            <a:r>
              <a:rPr lang="en-US" dirty="0"/>
              <a:t>Sales Trent Tool Tip</a:t>
            </a:r>
            <a:endParaRPr lang="en-IN" dirty="0"/>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TotalTime>
  <Words>1033</Words>
  <Application>Microsoft Office PowerPoint</Application>
  <PresentationFormat>Widescreen</PresentationFormat>
  <Paragraphs>589</Paragraphs>
  <Slides>8</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Segoe UI</vt:lpstr>
      <vt:lpstr>Segoe UI Light</vt:lpstr>
      <vt:lpstr>Segoe UI Semibold</vt:lpstr>
      <vt:lpstr>Custom Design</vt:lpstr>
      <vt:lpstr>BI_360</vt:lpstr>
      <vt:lpstr>Home_Page</vt:lpstr>
      <vt:lpstr>Finance_View</vt:lpstr>
      <vt:lpstr>Sales_View</vt:lpstr>
      <vt:lpstr>Marketing_View</vt:lpstr>
      <vt:lpstr>Supply_Chain_View</vt:lpstr>
      <vt:lpstr>Executive_View</vt:lpstr>
      <vt:lpstr>Sales 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suryasriram49@outlook.com</cp:lastModifiedBy>
  <cp:revision>5</cp:revision>
  <dcterms:created xsi:type="dcterms:W3CDTF">2016-09-04T11:54:55Z</dcterms:created>
  <dcterms:modified xsi:type="dcterms:W3CDTF">2023-05-26T11:30:05Z</dcterms:modified>
</cp:coreProperties>
</file>

<file path=docProps/thumbnail.jpeg>
</file>